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78" r:id="rId6"/>
    <p:sldId id="304" r:id="rId7"/>
    <p:sldId id="301" r:id="rId8"/>
    <p:sldId id="279" r:id="rId9"/>
    <p:sldId id="280" r:id="rId10"/>
    <p:sldId id="289" r:id="rId11"/>
    <p:sldId id="288" r:id="rId12"/>
    <p:sldId id="298" r:id="rId13"/>
    <p:sldId id="293" r:id="rId14"/>
    <p:sldId id="290" r:id="rId15"/>
    <p:sldId id="297" r:id="rId16"/>
    <p:sldId id="283" r:id="rId17"/>
    <p:sldId id="294" r:id="rId18"/>
    <p:sldId id="305" r:id="rId19"/>
    <p:sldId id="285" r:id="rId20"/>
    <p:sldId id="287" r:id="rId21"/>
    <p:sldId id="281" r:id="rId22"/>
    <p:sldId id="292" r:id="rId23"/>
    <p:sldId id="284" r:id="rId24"/>
    <p:sldId id="282" r:id="rId25"/>
    <p:sldId id="295" r:id="rId26"/>
    <p:sldId id="29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>
      <p:cViewPr varScale="1">
        <p:scale>
          <a:sx n="70" d="100"/>
          <a:sy n="70" d="100"/>
        </p:scale>
        <p:origin x="119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32" Type="http://schemas.microsoft.com/office/2016/11/relationships/changesInfo" Target="changesInfos/changesInfo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naedinger, Anika (HC/SC)" userId="85acef0a-2e36-405a-a681-22705785aaa6" providerId="ADAL" clId="{2B012187-C77C-4E34-80B9-D7B9E9E6C25E}"/>
    <pc:docChg chg="custSel modSld">
      <pc:chgData name="Gnaedinger, Anika (HC/SC)" userId="85acef0a-2e36-405a-a681-22705785aaa6" providerId="ADAL" clId="{2B012187-C77C-4E34-80B9-D7B9E9E6C25E}" dt="2024-06-05T18:37:45.185" v="21" actId="478"/>
      <pc:docMkLst>
        <pc:docMk/>
      </pc:docMkLst>
      <pc:sldChg chg="modSp mod">
        <pc:chgData name="Gnaedinger, Anika (HC/SC)" userId="85acef0a-2e36-405a-a681-22705785aaa6" providerId="ADAL" clId="{2B012187-C77C-4E34-80B9-D7B9E9E6C25E}" dt="2024-06-05T17:36:45.082" v="1" actId="20577"/>
        <pc:sldMkLst>
          <pc:docMk/>
          <pc:sldMk cId="2935393606" sldId="278"/>
        </pc:sldMkLst>
      </pc:sldChg>
      <pc:sldChg chg="addSp delSp modSp mod">
        <pc:chgData name="Gnaedinger, Anika (HC/SC)" userId="85acef0a-2e36-405a-a681-22705785aaa6" providerId="ADAL" clId="{2B012187-C77C-4E34-80B9-D7B9E9E6C25E}" dt="2024-06-05T18:37:06.470" v="16" actId="478"/>
        <pc:sldMkLst>
          <pc:docMk/>
          <pc:sldMk cId="111783570" sldId="304"/>
        </pc:sldMkLst>
      </pc:sldChg>
      <pc:sldChg chg="addSp delSp modSp mod">
        <pc:chgData name="Gnaedinger, Anika (HC/SC)" userId="85acef0a-2e36-405a-a681-22705785aaa6" providerId="ADAL" clId="{2B012187-C77C-4E34-80B9-D7B9E9E6C25E}" dt="2024-06-05T18:37:45.185" v="21" actId="478"/>
        <pc:sldMkLst>
          <pc:docMk/>
          <pc:sldMk cId="2810913896" sldId="305"/>
        </pc:sldMkLst>
      </pc:sldChg>
    </pc:docChg>
  </pc:docChgLst>
  <pc:docChgLst>
    <pc:chgData name="Tremblay, Marilyn (HC/SC)" userId="dc1d5b57-0252-4c18-97cd-24737a64a883" providerId="ADAL" clId="{1F9FC353-6594-42EF-8E9E-508C204FBA87}"/>
    <pc:docChg chg="modSld">
      <pc:chgData name="Tremblay, Marilyn (HC/SC)" userId="dc1d5b57-0252-4c18-97cd-24737a64a883" providerId="ADAL" clId="{1F9FC353-6594-42EF-8E9E-508C204FBA87}" dt="2025-07-23T16:51:27.688" v="83" actId="20577"/>
      <pc:docMkLst>
        <pc:docMk/>
      </pc:docMkLst>
      <pc:sldChg chg="modSp mod">
        <pc:chgData name="Tremblay, Marilyn (HC/SC)" userId="dc1d5b57-0252-4c18-97cd-24737a64a883" providerId="ADAL" clId="{1F9FC353-6594-42EF-8E9E-508C204FBA87}" dt="2025-07-23T16:51:27.688" v="83" actId="20577"/>
        <pc:sldMkLst>
          <pc:docMk/>
          <pc:sldMk cId="2935393606" sldId="278"/>
        </pc:sldMkLst>
        <pc:spChg chg="mod">
          <ac:chgData name="Tremblay, Marilyn (HC/SC)" userId="dc1d5b57-0252-4c18-97cd-24737a64a883" providerId="ADAL" clId="{1F9FC353-6594-42EF-8E9E-508C204FBA87}" dt="2025-07-23T16:51:27.688" v="83" actId="20577"/>
          <ac:spMkLst>
            <pc:docMk/>
            <pc:sldMk cId="2935393606" sldId="278"/>
            <ac:spMk id="2" creationId="{00000000-0000-0000-0000-000000000000}"/>
          </ac:spMkLst>
        </pc:spChg>
      </pc:sldChg>
    </pc:docChg>
  </pc:docChgLst>
  <pc:docChgLst>
    <pc:chgData name="Cook, Matthew C (HC/SC)" userId="df812be9-6f7b-4e2c-ad8b-f86f6d18c17e" providerId="ADAL" clId="{16B444EA-9D41-4241-B969-AE466B96DC85}"/>
    <pc:docChg chg="custSel modSld">
      <pc:chgData name="Cook, Matthew C (HC/SC)" userId="df812be9-6f7b-4e2c-ad8b-f86f6d18c17e" providerId="ADAL" clId="{16B444EA-9D41-4241-B969-AE466B96DC85}" dt="2025-02-26T19:08:13.104" v="5" actId="20577"/>
      <pc:docMkLst>
        <pc:docMk/>
      </pc:docMkLst>
      <pc:sldChg chg="modSp mod">
        <pc:chgData name="Cook, Matthew C (HC/SC)" userId="df812be9-6f7b-4e2c-ad8b-f86f6d18c17e" providerId="ADAL" clId="{16B444EA-9D41-4241-B969-AE466B96DC85}" dt="2025-02-26T19:08:13.104" v="5" actId="20577"/>
        <pc:sldMkLst>
          <pc:docMk/>
          <pc:sldMk cId="2935393606" sldId="278"/>
        </pc:sldMkLst>
      </pc:sldChg>
      <pc:sldChg chg="addSp delSp mod">
        <pc:chgData name="Cook, Matthew C (HC/SC)" userId="df812be9-6f7b-4e2c-ad8b-f86f6d18c17e" providerId="ADAL" clId="{16B444EA-9D41-4241-B969-AE466B96DC85}" dt="2025-02-26T19:08:03.200" v="3"/>
        <pc:sldMkLst>
          <pc:docMk/>
          <pc:sldMk cId="111783570" sldId="304"/>
        </pc:sldMkLst>
      </pc:sldChg>
      <pc:sldChg chg="addSp delSp mod">
        <pc:chgData name="Cook, Matthew C (HC/SC)" userId="df812be9-6f7b-4e2c-ad8b-f86f6d18c17e" providerId="ADAL" clId="{16B444EA-9D41-4241-B969-AE466B96DC85}" dt="2025-02-26T19:07:38.100" v="1"/>
        <pc:sldMkLst>
          <pc:docMk/>
          <pc:sldMk cId="2810913896" sldId="305"/>
        </pc:sldMkLst>
      </pc:sldChg>
    </pc:docChg>
  </pc:docChgLst>
  <pc:docChgLst>
    <pc:chgData name="Cook, Matthew C (HC/SC)" userId="df812be9-6f7b-4e2c-ad8b-f86f6d18c17e" providerId="ADAL" clId="{ABE59802-CBE1-4FA7-8F7E-0C5D0619A1B8}"/>
    <pc:docChg chg="custSel modSld">
      <pc:chgData name="Cook, Matthew C (HC/SC)" userId="df812be9-6f7b-4e2c-ad8b-f86f6d18c17e" providerId="ADAL" clId="{ABE59802-CBE1-4FA7-8F7E-0C5D0619A1B8}" dt="2025-03-27T11:14:51.902" v="1"/>
      <pc:docMkLst>
        <pc:docMk/>
      </pc:docMkLst>
      <pc:sldChg chg="addSp delSp mod">
        <pc:chgData name="Cook, Matthew C (HC/SC)" userId="df812be9-6f7b-4e2c-ad8b-f86f6d18c17e" providerId="ADAL" clId="{ABE59802-CBE1-4FA7-8F7E-0C5D0619A1B8}" dt="2025-03-27T11:14:51.902" v="1"/>
        <pc:sldMkLst>
          <pc:docMk/>
          <pc:sldMk cId="2810913896" sldId="30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730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726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438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6939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21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41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276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8553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744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8221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5506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E0473-6EA0-4686-A958-2384BCCB68F3}" type="datetimeFigureOut">
              <a:rPr lang="en-CA" smtClean="0"/>
              <a:t>2025-07-23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E60BC-C4DD-44AA-B8FC-CD88C93DFB5F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EF6941-0FA5-E4E3-18B8-56529035C08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429500" y="63500"/>
            <a:ext cx="168592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Unclassified / Non classifié</a:t>
            </a:r>
          </a:p>
        </p:txBody>
      </p:sp>
    </p:spTree>
    <p:extLst>
      <p:ext uri="{BB962C8B-B14F-4D97-AF65-F5344CB8AC3E}">
        <p14:creationId xmlns:p14="http://schemas.microsoft.com/office/powerpoint/2010/main" val="140566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CA" sz="4000" dirty="0"/>
              <a:t>National Monitoring Section</a:t>
            </a:r>
            <a:br>
              <a:rPr lang="en-CA" sz="4000" dirty="0"/>
            </a:br>
            <a:r>
              <a:rPr lang="en-CA" sz="4000" dirty="0"/>
              <a:t> Strontium in Milk</a:t>
            </a:r>
            <a:br>
              <a:rPr lang="en-CA" sz="4000" dirty="0"/>
            </a:br>
            <a:br>
              <a:rPr lang="en-CA" sz="4000" dirty="0"/>
            </a:br>
            <a:r>
              <a:rPr lang="en-CA" sz="4000" dirty="0"/>
              <a:t>Section de surveillance national</a:t>
            </a:r>
            <a:br>
              <a:rPr lang="en-CA" sz="4000" dirty="0"/>
            </a:br>
            <a:r>
              <a:rPr lang="en-CA" sz="4000" dirty="0"/>
              <a:t>Strontium dans le lait</a:t>
            </a:r>
            <a:br>
              <a:rPr lang="en-CA" sz="4000" dirty="0"/>
            </a:br>
            <a:br>
              <a:rPr lang="en-CA" sz="4000" dirty="0"/>
            </a:br>
            <a:br>
              <a:rPr lang="en-CA" sz="4000" dirty="0"/>
            </a:br>
            <a:r>
              <a:rPr lang="en-CA" sz="3200" dirty="0"/>
              <a:t>1984-2024</a:t>
            </a:r>
          </a:p>
        </p:txBody>
      </p:sp>
    </p:spTree>
    <p:extLst>
      <p:ext uri="{BB962C8B-B14F-4D97-AF65-F5344CB8AC3E}">
        <p14:creationId xmlns:p14="http://schemas.microsoft.com/office/powerpoint/2010/main" val="2935393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C21CBA-94C9-0148-33E7-AB446E2A9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20" y="277095"/>
            <a:ext cx="8675360" cy="63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3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90563"/>
            <a:ext cx="8763550" cy="637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54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78692"/>
            <a:ext cx="8669364" cy="630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7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8" y="284943"/>
            <a:ext cx="8669364" cy="63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12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1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9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50272" cy="62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9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1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52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4"/>
            <a:ext cx="8638964" cy="62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9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0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9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50272" cy="62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52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0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12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8" y="284943"/>
            <a:ext cx="8669364" cy="630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9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017F34-77B5-2B14-3811-DA6DBA9E4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20" y="277095"/>
            <a:ext cx="8675360" cy="63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13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0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02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0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9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8" y="283056"/>
            <a:ext cx="8633335" cy="629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12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0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9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0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12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60" y="284944"/>
            <a:ext cx="8661609" cy="62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12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82" y="284943"/>
            <a:ext cx="8658503" cy="62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52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9" y="284943"/>
            <a:ext cx="8669364" cy="631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99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70BFA850CCAE47A7BAA0F38D9D36E7" ma:contentTypeVersion="26" ma:contentTypeDescription="Create a new document." ma:contentTypeScope="" ma:versionID="cb10b2a8da0ac62a59205f428980d9e5">
  <xsd:schema xmlns:xsd="http://www.w3.org/2001/XMLSchema" xmlns:xs="http://www.w3.org/2001/XMLSchema" xmlns:p="http://schemas.microsoft.com/office/2006/metadata/properties" xmlns:ns2="4ab521e1-8720-4533-8025-5c945dd49c24" xmlns:ns3="16e82f90-a588-4221-9ba0-cc9a2dc4dcab" targetNamespace="http://schemas.microsoft.com/office/2006/metadata/properties" ma:root="true" ma:fieldsID="230addcbf327324f7013f811cc593a5c" ns2:_="" ns3:_="">
    <xsd:import namespace="4ab521e1-8720-4533-8025-5c945dd49c24"/>
    <xsd:import namespace="16e82f90-a588-4221-9ba0-cc9a2dc4dc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_dlc_DocId" minOccurs="0"/>
                <xsd:element ref="ns3:_dlc_DocIdUrl" minOccurs="0"/>
                <xsd:element ref="ns3:_dlc_DocIdPersistId" minOccurs="0"/>
                <xsd:element ref="ns2:MediaServiceObjectDetectorVersions" minOccurs="0"/>
                <xsd:element ref="ns2:SampleType" minOccurs="0"/>
                <xsd:element ref="ns2:Year" minOccurs="0"/>
                <xsd:element ref="ns2:Month" minOccurs="0"/>
                <xsd:element ref="ns2:DocumentStatus" minOccurs="0"/>
                <xsd:element ref="ns2:DocumentType_x002f_Class" minOccurs="0"/>
                <xsd:element ref="ns2: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Owne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AnalysisTyp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b521e1-8720-4533-8025-5c945dd49c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ampleType" ma:index="14" nillable="true" ma:displayName="Sample Type" ma:description="Include information on the sample type." ma:format="Dropdown" ma:internalName="SampleType">
      <xsd:simpleType>
        <xsd:union memberTypes="dms:Text">
          <xsd:simpleType>
            <xsd:restriction base="dms:Choice">
              <xsd:enumeration value="Precipitation"/>
              <xsd:enumeration value="Drinking Water"/>
              <xsd:enumeration value="Air Filters"/>
              <xsd:enumeration value="Water"/>
              <xsd:enumeration value="Milk"/>
              <xsd:enumeration value="Environmental Dosimetry"/>
              <xsd:enumeration value="Total Diet Study"/>
              <xsd:enumeration value="Special Projects"/>
              <xsd:enumeration value="General"/>
              <xsd:enumeration value="Water Vapor"/>
              <xsd:enumeration value="Proficiency Test"/>
            </xsd:restriction>
          </xsd:simpleType>
        </xsd:union>
      </xsd:simpleType>
    </xsd:element>
    <xsd:element name="Year" ma:index="15" nillable="true" ma:displayName="Year" ma:description="Include metadata on the year this file applies to." ma:format="Dropdown" ma:internalName="Year">
      <xsd:simpleType>
        <xsd:union memberTypes="dms:Text">
          <xsd:simpleType>
            <xsd:restriction base="dms:Choice">
              <xsd:enumeration value="Pre 2020"/>
              <xsd:enumeration value="2021"/>
              <xsd:enumeration value="2022"/>
              <xsd:enumeration value="2023"/>
              <xsd:enumeration value="2024"/>
            </xsd:restriction>
          </xsd:simpleType>
        </xsd:union>
      </xsd:simpleType>
    </xsd:element>
    <xsd:element name="Month" ma:index="16" nillable="true" ma:displayName="Month" ma:description="What month does the data apply to." ma:format="Dropdown" ma:internalName="Month">
      <xsd:simpleType>
        <xsd:restriction base="dms:Choice">
          <xsd:enumeration value="January"/>
          <xsd:enumeration value="February"/>
          <xsd:enumeration value="March"/>
          <xsd:enumeration value="April"/>
          <xsd:enumeration value="May"/>
          <xsd:enumeration value="June"/>
          <xsd:enumeration value="July"/>
          <xsd:enumeration value="August"/>
          <xsd:enumeration value="September"/>
          <xsd:enumeration value="October"/>
          <xsd:enumeration value="November"/>
          <xsd:enumeration value="December"/>
        </xsd:restriction>
      </xsd:simpleType>
    </xsd:element>
    <xsd:element name="DocumentStatus" ma:index="17" nillable="true" ma:displayName="Document Status" ma:description="Describe the status of the document." ma:format="Dropdown" ma:internalName="DocumentStatus">
      <xsd:simpleType>
        <xsd:restriction base="dms:Choice">
          <xsd:enumeration value="Completed"/>
          <xsd:enumeration value="In-Progress"/>
          <xsd:enumeration value="Draft"/>
          <xsd:enumeration value="Under Review"/>
          <xsd:enumeration value="Out of Date"/>
          <xsd:enumeration value="Living Document"/>
          <xsd:enumeration value="Fillable"/>
          <xsd:enumeration value="Archived"/>
        </xsd:restriction>
      </xsd:simpleType>
    </xsd:element>
    <xsd:element name="DocumentType_x002f_Class" ma:index="18" nillable="true" ma:displayName="Document Type/ Class" ma:description="Describe the document type or class." ma:format="Dropdown" ma:internalName="DocumentType_x002f_Class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Reference"/>
                        <xsd:enumeration value="Form"/>
                        <xsd:enumeration value="Template"/>
                        <xsd:enumeration value="ISO SOP"/>
                        <xsd:enumeration value="Non-ISO SOP"/>
                        <xsd:enumeration value="LIMS Data"/>
                        <xsd:enumeration value="Minutes"/>
                        <xsd:enumeration value="Manual"/>
                        <xsd:enumeration value="Image"/>
                        <xsd:enumeration value="Graphs"/>
                        <xsd:enumeration value="Map"/>
                        <xsd:enumeration value="Contract"/>
                        <xsd:enumeration value="Inventory"/>
                        <xsd:enumeration value="Certificate"/>
                        <xsd:enumeration value="Code"/>
                        <xsd:enumeration value="Licence"/>
                        <xsd:enumeration value="Database"/>
                        <xsd:enumeration value="Tracking"/>
                        <xsd:enumeration value="Non-Conformance Report"/>
                        <xsd:enumeration value="Improvement Report"/>
                        <xsd:enumeration value="Feedback"/>
                        <xsd:enumeration value="Results"/>
                        <xsd:enumeration value="Raw Data"/>
                        <xsd:enumeration value="Presentation"/>
                        <xsd:enumeration value="Email"/>
                        <xsd:enumeration value="Report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Location" ma:index="19" nillable="true" ma:displayName="Location" ma:description="Description of location" ma:format="Dropdown" ma:internalName="Location">
      <xsd:simpleType>
        <xsd:union memberTypes="dms:Text">
          <xsd:simpleType>
            <xsd:restriction base="dms:Choice">
              <xsd:enumeration value="129"/>
              <xsd:enumeration value="214"/>
              <xsd:enumeration value="223"/>
              <xsd:enumeration value="228"/>
              <xsd:enumeration value="259"/>
              <xsd:enumeration value="261"/>
              <xsd:enumeration value="262"/>
              <xsd:enumeration value="263"/>
              <xsd:enumeration value="264"/>
              <xsd:enumeration value="265"/>
              <xsd:enumeration value="266"/>
              <xsd:enumeration value="267"/>
              <xsd:enumeration value="268"/>
              <xsd:enumeration value="272"/>
              <xsd:enumeration value="305"/>
              <xsd:enumeration value="City Of Ottawa"/>
            </xsd:restriction>
          </xsd:simpleType>
        </xsd:un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6ddb0ec-cae1-4b94-bdc6-d5be94c720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Owner" ma:index="26" nillable="true" ma:displayName="Owner" ma:description="Document owner or responsible/ related party." ma:format="Dropdown" ma:internalName="Own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Jean-Francois Mercier"/>
                    <xsd:enumeration value="Matthew Cook"/>
                    <xsd:enumeration value="Christian Ouellet"/>
                    <xsd:enumeration value="Marc Bean"/>
                    <xsd:enumeration value="Genowefa Olender"/>
                    <xsd:enumeration value="Anika Gnaedinger"/>
                    <xsd:enumeration value="Christopher Rinaldo"/>
                    <xsd:enumeration value="Aissata Sidibe"/>
                    <xsd:enumeration value="Stephen Kiser"/>
                    <xsd:enumeration value="Michael Cooke"/>
                    <xsd:enumeration value="Cassandra Lavigne"/>
                  </xsd:restriction>
                </xsd:simpleType>
              </xsd:element>
            </xsd:sequence>
          </xsd:extension>
        </xsd:complexContent>
      </xsd:complexType>
    </xsd:element>
    <xsd:element name="MediaServiceDateTaken" ma:index="2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nalysisType" ma:index="32" nillable="true" ma:displayName="Analysis Type" ma:description="Type of analysis being used." ma:format="Dropdown" ma:internalName="AnalysisType">
      <xsd:simpleType>
        <xsd:restriction base="dms:Choice">
          <xsd:enumeration value="Gamma"/>
          <xsd:enumeration value="Gas Proportional Counting"/>
          <xsd:enumeration value="Alpa Spec"/>
          <xsd:enumeration value="LSC"/>
          <xsd:enumeration value="ICPMS"/>
        </xsd:restriction>
      </xsd:simpleType>
    </xsd:element>
    <xsd:element name="MediaLengthInSeconds" ma:index="3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82f90-a588-4221-9ba0-cc9a2dc4dcab" elementFormDefault="qualified">
    <xsd:import namespace="http://schemas.microsoft.com/office/2006/documentManagement/types"/>
    <xsd:import namespace="http://schemas.microsoft.com/office/infopath/2007/PartnerControls"/>
    <xsd:element name="_dlc_DocId" ma:index="10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b956830d-576f-480c-a194-ffd55dbcbd3a}" ma:internalName="TaxCatchAll" ma:showField="CatchAllData" ma:web="16e82f90-a588-4221-9ba0-cc9a2dc4dc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3BD7462AF7F34BB8336889B96C0E41" ma:contentTypeVersion="17" ma:contentTypeDescription="Crée un document." ma:contentTypeScope="" ma:versionID="335559fbc8a6880d54d6ce59dd42cd9b">
  <xsd:schema xmlns:xsd="http://www.w3.org/2001/XMLSchema" xmlns:xs="http://www.w3.org/2001/XMLSchema" xmlns:p="http://schemas.microsoft.com/office/2006/metadata/properties" xmlns:ns2="6631efdb-a059-4d5c-af0b-f731f14d33d3" xmlns:ns3="04dbe0ac-a88c-42fe-990f-462ef144ff25" targetNamespace="http://schemas.microsoft.com/office/2006/metadata/properties" ma:root="true" ma:fieldsID="ffe3d10b13b66a2efcb1018fb280f673" ns2:_="" ns3:_="">
    <xsd:import namespace="6631efdb-a059-4d5c-af0b-f731f14d33d3"/>
    <xsd:import namespace="04dbe0ac-a88c-42fe-990f-462ef144ff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1efdb-a059-4d5c-af0b-f731f14d33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3a5e057b-9dc0-420d-9cdc-9e40336a74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be0ac-a88c-42fe-990f-462ef144ff2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4c2d1d1-0b64-4a62-bb51-92752fe81e78}" ma:internalName="TaxCatchAll" ma:showField="CatchAllData" ma:web="04dbe0ac-a88c-42fe-990f-462ef144ff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dbe0ac-a88c-42fe-990f-462ef144ff25" xsi:nil="true"/>
    <lcf76f155ced4ddcb4097134ff3c332f xmlns="6631efdb-a059-4d5c-af0b-f731f14d33d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AB4E1A0-604F-4463-887C-5E9C7C5125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b521e1-8720-4533-8025-5c945dd49c24"/>
    <ds:schemaRef ds:uri="16e82f90-a588-4221-9ba0-cc9a2dc4dc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B0E3CB-B811-4D40-9DC8-E2FE0DD4AA84}"/>
</file>

<file path=customXml/itemProps3.xml><?xml version="1.0" encoding="utf-8"?>
<ds:datastoreItem xmlns:ds="http://schemas.openxmlformats.org/officeDocument/2006/customXml" ds:itemID="{8482D25E-5A4E-4EB8-B8F0-BCC211D5EBA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C37558A-16E0-42E5-A67A-489A60AB8D3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ab521e1-8720-4533-8025-5c945dd49c24"/>
    <ds:schemaRef ds:uri="http://schemas.microsoft.com/office/2006/documentManagement/types"/>
    <ds:schemaRef ds:uri="http://schemas.microsoft.com/office/2006/metadata/properties"/>
    <ds:schemaRef ds:uri="16e82f90-a588-4221-9ba0-cc9a2dc4dcab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23</Words>
  <Application>Microsoft Office PowerPoint</Application>
  <PresentationFormat>On-screen Show (4:3)</PresentationFormat>
  <Paragraphs>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National Monitoring Section  Strontium in Milk  Section de surveillance national Strontium dans le lait   1984-2024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Health Canada - Santé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hcuser</dc:creator>
  <cp:lastModifiedBy>Tremblay, Marilyn (HC/SC)</cp:lastModifiedBy>
  <cp:revision>25</cp:revision>
  <dcterms:created xsi:type="dcterms:W3CDTF">2013-11-26T16:07:47Z</dcterms:created>
  <dcterms:modified xsi:type="dcterms:W3CDTF">2025-07-23T16:51:30Z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0x0101008F3BD7462AF7F34BB8336889B96C0E41</vt:lpwstr>
  </property>
  <property fmtid="{D5CDD505-2E9C-101B-9397-08002B2CF9AE}" pid="3" name="_dlc_DocIdItemGuid">
    <vt:lpwstr>7c744aee-1938-439c-a925-9427edc32b48</vt:lpwstr>
  </property>
  <property fmtid="{D5CDD505-2E9C-101B-9397-08002B2CF9AE}" pid="4" name="MediaServiceImageTags">
    <vt:lpwstr/>
  </property>
  <property fmtid="{D5CDD505-2E9C-101B-9397-08002B2CF9AE}" pid="5" name="MSIP_Label_05d8ed60-cd71-485b-a85b-277aaf32f506_Enabled">
    <vt:lpwstr>true</vt:lpwstr>
  </property>
  <property fmtid="{D5CDD505-2E9C-101B-9397-08002B2CF9AE}" pid="6" name="MSIP_Label_05d8ed60-cd71-485b-a85b-277aaf32f506_SetDate">
    <vt:lpwstr>2025-02-26T19:07:45Z</vt:lpwstr>
  </property>
  <property fmtid="{D5CDD505-2E9C-101B-9397-08002B2CF9AE}" pid="7" name="MSIP_Label_05d8ed60-cd71-485b-a85b-277aaf32f506_Method">
    <vt:lpwstr>Standard</vt:lpwstr>
  </property>
  <property fmtid="{D5CDD505-2E9C-101B-9397-08002B2CF9AE}" pid="8" name="MSIP_Label_05d8ed60-cd71-485b-a85b-277aaf32f506_Name">
    <vt:lpwstr>Unclassified</vt:lpwstr>
  </property>
  <property fmtid="{D5CDD505-2E9C-101B-9397-08002B2CF9AE}" pid="9" name="MSIP_Label_05d8ed60-cd71-485b-a85b-277aaf32f506_SiteId">
    <vt:lpwstr>42fd9015-de4d-4223-a368-baeacab48927</vt:lpwstr>
  </property>
  <property fmtid="{D5CDD505-2E9C-101B-9397-08002B2CF9AE}" pid="10" name="MSIP_Label_05d8ed60-cd71-485b-a85b-277aaf32f506_ActionId">
    <vt:lpwstr>2dec51c0-edd4-44e7-af1d-8b7485ce3f80</vt:lpwstr>
  </property>
  <property fmtid="{D5CDD505-2E9C-101B-9397-08002B2CF9AE}" pid="11" name="MSIP_Label_05d8ed60-cd71-485b-a85b-277aaf32f506_ContentBits">
    <vt:lpwstr>1</vt:lpwstr>
  </property>
  <property fmtid="{D5CDD505-2E9C-101B-9397-08002B2CF9AE}" pid="12" name="MSIP_Label_05d8ed60-cd71-485b-a85b-277aaf32f506_Tag">
    <vt:lpwstr>10, 3, 0, 1</vt:lpwstr>
  </property>
  <property fmtid="{D5CDD505-2E9C-101B-9397-08002B2CF9AE}" pid="13" name="ClassificationContentMarkingHeaderLocations">
    <vt:lpwstr>Office Theme:8</vt:lpwstr>
  </property>
  <property fmtid="{D5CDD505-2E9C-101B-9397-08002B2CF9AE}" pid="14" name="ClassificationContentMarkingHeaderText">
    <vt:lpwstr>Unclassified / Non classifié</vt:lpwstr>
  </property>
</Properties>
</file>